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7" r:id="rId3"/>
    <p:sldId id="266" r:id="rId4"/>
    <p:sldId id="265" r:id="rId5"/>
    <p:sldId id="264" r:id="rId6"/>
    <p:sldId id="262" r:id="rId7"/>
    <p:sldId id="261" r:id="rId8"/>
    <p:sldId id="260" r:id="rId9"/>
    <p:sldId id="259" r:id="rId10"/>
    <p:sldId id="258" r:id="rId11"/>
    <p:sldId id="257" r:id="rId12"/>
    <p:sldId id="2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 snapToGrid="0">
      <p:cViewPr varScale="1">
        <p:scale>
          <a:sx n="75" d="100"/>
          <a:sy n="75" d="100"/>
        </p:scale>
        <p:origin x="4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DB632-D1C6-641B-7425-F8BD3CED3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31C37-2AA3-28E7-F662-22EB73FDB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EF314-FF47-0AEF-37EC-E3BD1799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59EF6-A16F-7A8F-9A24-4DD9D393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28590-5FEA-999A-7ECF-248C80B7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05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CD61D-609A-CB26-2076-1264AC16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3837EE-B893-DA38-7265-C2950B05B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6002-6EA7-3A8C-BFD8-2D3DAAC02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95C0B-19C6-E82F-52D5-3739D9FA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32451-9F1D-15E9-5975-CD25D2FB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5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B9B65-E61E-1E3A-827A-C3B0A59A1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9AC3B-9377-86BF-3AAA-704E9A77F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07475-80AF-9408-2C46-5A4A4AEF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123D7-A10B-FF4C-DA38-96E8398D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A037B-5A50-DE5E-5423-501F4912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975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DB1DD-29B7-15C3-CBF4-41D9B960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AA39E-81D0-F591-7243-235FCE9BE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EDDCC-062A-3D9A-7107-6BCD6CE3E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EF6BB5-6968-1789-2916-709371BE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F4A39-3288-34A8-C5B2-F9D83A98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1FE43-1C04-CC6F-84AE-C5F780D9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2BC0D-86E5-36A6-C306-F04726920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B7AAD-76DC-A637-31AA-D3F888216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77BCA-7D43-2F51-0700-557A604C2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6842-58F9-6851-DC37-47BEE1C9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57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8E026-1026-867C-2603-F120D7D58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00EA8-CA4A-DBAF-5FA9-866F7B8A9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E31CBD-9061-239B-2D52-A241E2ED5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7AC60-3238-614B-578F-14B8CA58C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3A34F-9068-BBB5-E99D-FB9E6EAE4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23AC1-4006-9C12-2D96-801B18D9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59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05E5-8C38-A96A-632F-A0415C7F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8A6-02D4-F50A-7CD6-488BF7B8F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91D86-35F7-A474-5680-7200B73AA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BC2EC-339D-3EBC-C239-8C242F0D36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1A0C6-4F37-25FB-EFF7-D344AA8AB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55C1B1-EFE9-B58A-2534-43377A7A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EE5FE0-943F-49B3-F352-DBC86D1B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B8196B-16AA-3FE1-DC47-4D9B2A12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641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9E57-6219-64B9-57B8-70EA8538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34932E-DD77-EE0E-5C51-7BCF559B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CD9D5-5AA1-113A-7AC7-09FD39D10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2D95FD-D627-87FD-9F44-ABA1D6164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99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15578F-C784-FB5B-A860-1EE1DBE01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A220F-72D1-17FB-3AAD-887A40C8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EC5BC-07C1-EF53-90F4-AC0C6735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4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C02F4-9B15-29E5-E438-A77CF4F0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6C584-B75B-EDBD-4683-E2544098E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7FCC1-1DBF-8853-CDEE-0EF2D8C0E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9A6CB9-357C-0098-3092-8D27F93A5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96C8C-D9D1-F91A-FEF2-D6118DA7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DC93BB-BCA1-4236-8159-0261FA32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1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E6F1F-9243-539E-696D-42F6FE42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0C992-33A6-19CA-9C80-A86535A31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17BF7-08D6-59BE-E2A6-4940BB717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7872F-C3FA-6613-F79D-FA0BF61D6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BA913-8F67-ECCE-129E-E8E9730E3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065BA-C8BC-2568-83C6-BC40458C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28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358DC-2C60-C80D-F1BD-148113EE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319D6-2201-81AF-8CF6-6508C0720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9203D-7B4A-8CFD-07EA-1363F194C6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281C9C-BF8A-4290-83B1-5A4E666D6CE2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33F7C-A445-D64F-45BC-580C4EE45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6DD36-1B80-D567-52FE-4004D0530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04E16E-E58A-4F10-A063-325DE945D1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0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FD2770BA-CFED-1D7D-E9A6-C83F45959D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60AA2-BA96-321E-B08F-760BFE290BA9}"/>
              </a:ext>
            </a:extLst>
          </p:cNvPr>
          <p:cNvSpPr/>
          <p:nvPr/>
        </p:nvSpPr>
        <p:spPr>
          <a:xfrm>
            <a:off x="1951660" y="5423931"/>
            <a:ext cx="8288680" cy="923330"/>
          </a:xfrm>
          <a:prstGeom prst="rect">
            <a:avLst/>
          </a:prstGeom>
          <a:solidFill>
            <a:srgbClr val="FFFFFF">
              <a:alpha val="38824"/>
            </a:srgbClr>
          </a:solidFill>
          <a:effectLst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857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 Evening in Vole County</a:t>
            </a:r>
          </a:p>
        </p:txBody>
      </p:sp>
    </p:spTree>
    <p:extLst>
      <p:ext uri="{BB962C8B-B14F-4D97-AF65-F5344CB8AC3E}">
        <p14:creationId xmlns:p14="http://schemas.microsoft.com/office/powerpoint/2010/main" val="1074462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687313-9AEB-CD85-CC73-77359A347C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-up of a yellow flower&#10;&#10;Description automatically generated">
            <a:extLst>
              <a:ext uri="{FF2B5EF4-FFF2-40B4-BE49-F238E27FC236}">
                <a16:creationId xmlns:a16="http://schemas.microsoft.com/office/drawing/2014/main" id="{B9D6626E-80B8-C003-82BF-477BC86D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64603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lant&#10;&#10;Description automatically generated">
            <a:extLst>
              <a:ext uri="{FF2B5EF4-FFF2-40B4-BE49-F238E27FC236}">
                <a16:creationId xmlns:a16="http://schemas.microsoft.com/office/drawing/2014/main" id="{35F8D200-B179-BBF5-DE76-4651272F8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48978"/>
          <a:stretch/>
        </p:blipFill>
        <p:spPr>
          <a:xfrm rot="162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8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">
        <p14:ripple/>
      </p:transition>
    </mc:Choice>
    <mc:Fallback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urple flower&#10;&#10;Description automatically generated">
            <a:extLst>
              <a:ext uri="{FF2B5EF4-FFF2-40B4-BE49-F238E27FC236}">
                <a16:creationId xmlns:a16="http://schemas.microsoft.com/office/drawing/2014/main" id="{AF3FEB28-DE70-5687-31AF-516C6AFD2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" b="224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8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">
        <p15:prstTrans prst="curtains"/>
      </p:transition>
    </mc:Choice>
    <mc:Fallback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FD2770BA-CFED-1D7D-E9A6-C83F45959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588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0">
        <p15:prstTrans prst="curtains"/>
      </p:transition>
    </mc:Choice>
    <mc:Fallback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plant in the grass&#10;&#10;Description automatically generated">
            <a:extLst>
              <a:ext uri="{FF2B5EF4-FFF2-40B4-BE49-F238E27FC236}">
                <a16:creationId xmlns:a16="http://schemas.microsoft.com/office/drawing/2014/main" id="{9730733D-A839-179A-7479-EBE853E85B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6" b="15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20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00">
        <p15:prstTrans prst="pageCurlDouble"/>
      </p:transition>
    </mc:Choice>
    <mc:Fallback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 up of white flowers&#10;&#10;Description automatically generated">
            <a:extLst>
              <a:ext uri="{FF2B5EF4-FFF2-40B4-BE49-F238E27FC236}">
                <a16:creationId xmlns:a16="http://schemas.microsoft.com/office/drawing/2014/main" id="{DC51766D-D676-52DC-D66C-BC9BD753E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5" b="137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yellow flower&#10;&#10;Description automatically generated">
            <a:extLst>
              <a:ext uri="{FF2B5EF4-FFF2-40B4-BE49-F238E27FC236}">
                <a16:creationId xmlns:a16="http://schemas.microsoft.com/office/drawing/2014/main" id="{CD5C06B8-0D05-11A8-3BA8-B03C7BE5C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7" b="79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2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000">
        <p14:vortex dir="r"/>
      </p:transition>
    </mc:Choice>
    <mc:Fallback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se-up of a plant with green leaves&#10;&#10;Description automatically generated">
            <a:extLst>
              <a:ext uri="{FF2B5EF4-FFF2-40B4-BE49-F238E27FC236}">
                <a16:creationId xmlns:a16="http://schemas.microsoft.com/office/drawing/2014/main" id="{23A503E1-215C-2CE4-5AEC-B912A9205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b="133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47360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lant with thorns&#10;&#10;Description automatically generated">
            <a:extLst>
              <a:ext uri="{FF2B5EF4-FFF2-40B4-BE49-F238E27FC236}">
                <a16:creationId xmlns:a16="http://schemas.microsoft.com/office/drawing/2014/main" id="{C442B53F-F85B-90BF-105F-FEC934F51C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7" b="71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B432D73-5C38-474F-AF96-A3228731B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45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32353"/>
      </p:ext>
    </p:extLst>
  </p:cSld>
  <p:clrMapOvr>
    <a:masterClrMapping/>
  </p:clrMapOvr>
  <p:transition spd="slow" advTm="2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447DBE-9801-FC4B-68A3-6C16B2F7B9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close up of a plant&#10;&#10;Description automatically generated">
            <a:extLst>
              <a:ext uri="{FF2B5EF4-FFF2-40B4-BE49-F238E27FC236}">
                <a16:creationId xmlns:a16="http://schemas.microsoft.com/office/drawing/2014/main" id="{346512F6-833B-BD50-4CD7-CF5E7BE13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8690"/>
          <a:stretch/>
        </p:blipFill>
        <p:spPr>
          <a:xfrm>
            <a:off x="2295205" y="292100"/>
            <a:ext cx="7601589" cy="6273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7584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">
        <p14:reveal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lant growing in the grass&#10;&#10;Description automatically generated">
            <a:extLst>
              <a:ext uri="{FF2B5EF4-FFF2-40B4-BE49-F238E27FC236}">
                <a16:creationId xmlns:a16="http://schemas.microsoft.com/office/drawing/2014/main" id="{D0C9BDE5-8DF2-EA1B-6A43-B09AC5992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184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00">
        <p14:glitter pattern="hexagon"/>
      </p:transition>
    </mc:Choice>
    <mc:Fallback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</Words>
  <Application>Microsoft Office PowerPoint</Application>
  <PresentationFormat>Widescreen</PresentationFormat>
  <Paragraphs>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astrid back</dc:creator>
  <cp:lastModifiedBy>astrid back</cp:lastModifiedBy>
  <cp:revision>3</cp:revision>
  <dcterms:created xsi:type="dcterms:W3CDTF">2024-04-17T10:55:34Z</dcterms:created>
  <dcterms:modified xsi:type="dcterms:W3CDTF">2024-04-17T11:38:43Z</dcterms:modified>
</cp:coreProperties>
</file>